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4129-322E-411D-8BFD-09C53478220B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D64-8378-4EE0-9354-B18842C87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4129-322E-411D-8BFD-09C53478220B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D64-8378-4EE0-9354-B18842C87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4129-322E-411D-8BFD-09C53478220B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D64-8378-4EE0-9354-B18842C87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4129-322E-411D-8BFD-09C53478220B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D64-8378-4EE0-9354-B18842C87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4129-322E-411D-8BFD-09C53478220B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D64-8378-4EE0-9354-B18842C87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4129-322E-411D-8BFD-09C53478220B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D64-8378-4EE0-9354-B18842C87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4129-322E-411D-8BFD-09C53478220B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D64-8378-4EE0-9354-B18842C87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4129-322E-411D-8BFD-09C53478220B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D64-8378-4EE0-9354-B18842C87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4129-322E-411D-8BFD-09C53478220B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D64-8378-4EE0-9354-B18842C87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4129-322E-411D-8BFD-09C53478220B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D64-8378-4EE0-9354-B18842C87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4129-322E-411D-8BFD-09C53478220B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D64-8378-4EE0-9354-B18842C87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84129-322E-411D-8BFD-09C53478220B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C5D64-8378-4EE0-9354-B18842C87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05" name="Picture 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128" y="332659"/>
            <a:ext cx="8865369" cy="625959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631D-32D1-443D-8BB0-67309BAB83F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8812292" cy="46373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631D-32D1-443D-8BB0-67309BAB83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LSH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Viktoría</dc:creator>
  <cp:lastModifiedBy>Viktoría</cp:lastModifiedBy>
  <cp:revision>1</cp:revision>
  <dcterms:created xsi:type="dcterms:W3CDTF">2016-10-18T15:20:12Z</dcterms:created>
  <dcterms:modified xsi:type="dcterms:W3CDTF">2017-12-07T15:29:36Z</dcterms:modified>
</cp:coreProperties>
</file>