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4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2FAE-BE08-44F3-A9CA-BCE55A0BFB9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BF76-579C-44CD-ADA6-59CBF896F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2FAE-BE08-44F3-A9CA-BCE55A0BFB9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BF76-579C-44CD-ADA6-59CBF896F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2FAE-BE08-44F3-A9CA-BCE55A0BFB9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BF76-579C-44CD-ADA6-59CBF896F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2FAE-BE08-44F3-A9CA-BCE55A0BFB9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BF76-579C-44CD-ADA6-59CBF896F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2FAE-BE08-44F3-A9CA-BCE55A0BFB9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BF76-579C-44CD-ADA6-59CBF896F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2FAE-BE08-44F3-A9CA-BCE55A0BFB9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BF76-579C-44CD-ADA6-59CBF896F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2FAE-BE08-44F3-A9CA-BCE55A0BFB9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BF76-579C-44CD-ADA6-59CBF896F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2FAE-BE08-44F3-A9CA-BCE55A0BFB9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BF76-579C-44CD-ADA6-59CBF896F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2FAE-BE08-44F3-A9CA-BCE55A0BFB9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BF76-579C-44CD-ADA6-59CBF896F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2FAE-BE08-44F3-A9CA-BCE55A0BFB9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BF76-579C-44CD-ADA6-59CBF896F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42FAE-BE08-44F3-A9CA-BCE55A0BFB9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BBF76-579C-44CD-ADA6-59CBF896F6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42FAE-BE08-44F3-A9CA-BCE55A0BFB9B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BBF76-579C-44CD-ADA6-59CBF896F6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Töflufundur – Max 15 mín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028384" cy="4817659"/>
          </a:xfrm>
        </p:spPr>
        <p:txBody>
          <a:bodyPr>
            <a:normAutofit fontScale="55000" lnSpcReduction="20000"/>
          </a:bodyPr>
          <a:lstStyle/>
          <a:p>
            <a:r>
              <a:rPr lang="is-IS" dirty="0" smtClean="0"/>
              <a:t>Einn sem stjórnar töflufundinum og tímanum! (Það þarf að vera varamaður)</a:t>
            </a:r>
          </a:p>
          <a:p>
            <a:pPr marL="422178" indent="-422178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is-IS" dirty="0" smtClean="0"/>
              <a:t>Tékkum okkur inn / Athuga stemmingu</a:t>
            </a:r>
          </a:p>
          <a:p>
            <a:pPr marL="756403" lvl="1" indent="-422178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is-IS" dirty="0" smtClean="0"/>
              <a:t>(Glaður, Reiður, Sorgmæddur, Hræddur)</a:t>
            </a:r>
          </a:p>
          <a:p>
            <a:pPr marL="422178" indent="-422178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is-IS" dirty="0" smtClean="0"/>
              <a:t>Einhver skilaboð eða sem þarf að koma fram?</a:t>
            </a:r>
          </a:p>
          <a:p>
            <a:pPr marL="422178" indent="-422178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is-IS" dirty="0" smtClean="0"/>
              <a:t>Förum yfir mælikvarða sem eru ekki í lagi </a:t>
            </a:r>
          </a:p>
          <a:p>
            <a:pPr marL="756403" lvl="1" indent="-422178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is-IS" dirty="0" smtClean="0"/>
              <a:t>(Ástæða og Aðgerð)</a:t>
            </a:r>
          </a:p>
          <a:p>
            <a:pPr marL="422178" indent="-422178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is-IS" dirty="0" smtClean="0"/>
              <a:t>Ræðum um þau verkefni sem eru í gangi </a:t>
            </a:r>
          </a:p>
          <a:p>
            <a:pPr marL="756403" lvl="1" indent="-422178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is-IS" dirty="0" smtClean="0"/>
              <a:t>(hvað hef ég gert síðan á seinasta fundi, </a:t>
            </a:r>
            <a:r>
              <a:rPr lang="is-IS" u="sng" dirty="0" smtClean="0"/>
              <a:t>hvað ætla ég að gera í vikunni, </a:t>
            </a:r>
            <a:r>
              <a:rPr lang="is-IS" dirty="0" smtClean="0"/>
              <a:t>hefur eitthvað hindrað mig?)</a:t>
            </a:r>
          </a:p>
          <a:p>
            <a:pPr marL="422178" indent="-422178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is-IS" dirty="0" smtClean="0"/>
              <a:t>Ræðum ef það er eitthvað framundan í vikunni </a:t>
            </a:r>
          </a:p>
          <a:p>
            <a:pPr marL="422178" indent="-422178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is-IS" dirty="0" smtClean="0"/>
              <a:t>Eitthvað sem þarf að fara á parking lot</a:t>
            </a:r>
          </a:p>
          <a:p>
            <a:pPr marL="756403" lvl="1" indent="-422178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is-IS" dirty="0" smtClean="0"/>
              <a:t>Hver ætlar að taka boltann og hvenær kemur update?</a:t>
            </a:r>
          </a:p>
          <a:p>
            <a:pPr marL="422178" indent="-422178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is-IS" dirty="0" smtClean="0"/>
              <a:t>Velja bikarinn/fagna</a:t>
            </a:r>
          </a:p>
          <a:p>
            <a:r>
              <a:rPr lang="is-IS" dirty="0" smtClean="0"/>
              <a:t>Tilgangur fundarins eru til þess fyrirtækið sé með SNÖGG VIÐBRÖGÐ þannig ef mælikvarðar eru ekki samkvæmt markmiði þá þarf að fara yfir stuttlega.</a:t>
            </a:r>
          </a:p>
          <a:p>
            <a:r>
              <a:rPr lang="is-IS" dirty="0" smtClean="0"/>
              <a:t>Við eigum að geta séð á 10 sekúndum erum við að vinna eða tapa</a:t>
            </a:r>
          </a:p>
          <a:p>
            <a:r>
              <a:rPr lang="is-IS" dirty="0" smtClean="0"/>
              <a:t>Ekki fara djúpt ofan í vandamálin á þessum fundum – setja á parking lot!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0393" y="1881122"/>
            <a:ext cx="515925" cy="5686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2659" y="1887408"/>
            <a:ext cx="525984" cy="6158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2564904"/>
            <a:ext cx="578173" cy="5671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2564904"/>
            <a:ext cx="513068" cy="50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5274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Töflufundur – Max 15 mín</vt:lpstr>
    </vt:vector>
  </TitlesOfParts>
  <Company>LSH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Töflufundur – Max 15 mín</dc:title>
  <dc:creator>Viktoría</dc:creator>
  <cp:lastModifiedBy>Viktoría</cp:lastModifiedBy>
  <cp:revision>1</cp:revision>
  <dcterms:created xsi:type="dcterms:W3CDTF">2018-03-09T22:58:05Z</dcterms:created>
  <dcterms:modified xsi:type="dcterms:W3CDTF">2018-03-09T22:58:35Z</dcterms:modified>
</cp:coreProperties>
</file>